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825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556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450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653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70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505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807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568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348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173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866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FC39-530C-4D19-B12C-3C67D1D3B8D4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5D432-3B86-4259-876E-2C5A609590D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360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خدمات المعلومات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د/ عبدالرحيم محمد عبدالرحيم أحمد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6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7- خدمات الترجمة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ترجمة المصادر الأجنبية للاستفادة من معلوماتها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ب- الخدمات غير المباشرة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وهي عبارة عن التي تقدم معلومات للمستفيد دون قصد منه </a:t>
            </a:r>
            <a:r>
              <a:rPr lang="ar-EG" dirty="0">
                <a:solidFill>
                  <a:srgbClr val="0070C0"/>
                </a:solidFill>
              </a:rPr>
              <a:t>ا</a:t>
            </a:r>
            <a:r>
              <a:rPr lang="ar-EG" dirty="0" smtClean="0">
                <a:solidFill>
                  <a:srgbClr val="0070C0"/>
                </a:solidFill>
              </a:rPr>
              <a:t>لأنشطة </a:t>
            </a:r>
            <a:r>
              <a:rPr lang="ar-EG" dirty="0" smtClean="0">
                <a:solidFill>
                  <a:srgbClr val="0070C0"/>
                </a:solidFill>
              </a:rPr>
              <a:t>و ذهابه للمكتبة مثل الندوات والأمسيات الشعرية والمسرحيات والمعارض وغيرها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خدمات المعلومات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هي الخدمات التي تمكن المستفيد من الاستفادة المعلوماتية من المكتبة بطريق مباشر أو غي مباشر وتنقسم إلي: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50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/>
                </a:solidFill>
              </a:rPr>
              <a:t>أولاً: الخدمات المباشرة</a:t>
            </a:r>
            <a:endParaRPr lang="ar-EG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التي يقصد فيها المستفيد المكتبة ويتوجه إليها للاستفادة من المعلومات ومنها: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2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1- الخدمات المرجعية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مثل الإجابة عن أسئلة واستفسارات المستفيدين وإرشادهم وتقديم معلومات لهم بالاعتماد علي المراجع والأجهزة والتقنيات الحديثة والشبكات وثقافة أخصائي المكتبات ...إلخ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0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الاستعارة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الحصول علي مصدر المعلومات للاستفادة منه وهي نوعين: داخلية من خلال الاستفادة من المصدر داخل المكتبة، وخارجية خارج المكتبة 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8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3- الخدمات </a:t>
            </a:r>
            <a:r>
              <a:rPr lang="ar-EG" dirty="0" err="1" smtClean="0">
                <a:solidFill>
                  <a:srgbClr val="FF0000"/>
                </a:solidFill>
              </a:rPr>
              <a:t>الببليوجرافية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الخدمات المقدمة من خلال الأدوات التي تحصر وتصف مصادر المعلومات للتعريف بها وتيسير الوصول إليها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5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4- الإحاطة الجارية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عبارة عن إحاطة جميع المستفيدين علماً بكل ما هو جديد بالمكتبة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5- البث الانتقائي للمعلومات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وهو خدمات إحاطة جارية لكل مستفيد علي حدة بإمداده بالمعلومات المناسبة لميوله واتجاهاته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2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6- خدمات التصوير والاستنساخ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تصوير المعلومات التي يحتاج لها المستفيد بالاعتماد علي ماكينات التصوير ونسخ المصادر التي لا يمكن تصويرها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051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199</Words>
  <Application>Microsoft Office PowerPoint</Application>
  <PresentationFormat>عرض على الشاشة (3:4)‏</PresentationFormat>
  <Paragraphs>22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خدمات المعلومات </vt:lpstr>
      <vt:lpstr>خدمات المعلومات</vt:lpstr>
      <vt:lpstr>أولاً: الخدمات المباشرة</vt:lpstr>
      <vt:lpstr>1- الخدمات المرجعية </vt:lpstr>
      <vt:lpstr>2- الاستعارة </vt:lpstr>
      <vt:lpstr>3- الخدمات الببليوجرافية</vt:lpstr>
      <vt:lpstr>4- الإحاطة الجارية</vt:lpstr>
      <vt:lpstr>5- البث الانتقائي للمعلومات</vt:lpstr>
      <vt:lpstr>6- خدمات التصوير والاستنساخ</vt:lpstr>
      <vt:lpstr>7- خدمات الترجمة</vt:lpstr>
      <vt:lpstr>ب- الخدمات غير المباشرة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خدمات المعلومات </dc:title>
  <dc:creator>dream</dc:creator>
  <cp:lastModifiedBy>dream</cp:lastModifiedBy>
  <cp:revision>3</cp:revision>
  <dcterms:created xsi:type="dcterms:W3CDTF">2020-04-24T14:56:23Z</dcterms:created>
  <dcterms:modified xsi:type="dcterms:W3CDTF">2020-04-24T15:16:46Z</dcterms:modified>
</cp:coreProperties>
</file>